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6" r:id="rId3"/>
    <p:sldId id="259" r:id="rId4"/>
    <p:sldId id="276" r:id="rId5"/>
    <p:sldId id="279" r:id="rId6"/>
    <p:sldId id="260" r:id="rId7"/>
    <p:sldId id="264" r:id="rId8"/>
    <p:sldId id="263" r:id="rId9"/>
    <p:sldId id="265" r:id="rId10"/>
    <p:sldId id="271" r:id="rId11"/>
    <p:sldId id="280" r:id="rId12"/>
    <p:sldId id="277" r:id="rId13"/>
    <p:sldId id="272" r:id="rId14"/>
    <p:sldId id="273" r:id="rId15"/>
    <p:sldId id="274" r:id="rId16"/>
    <p:sldId id="275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B22"/>
    <a:srgbClr val="2E75B6"/>
    <a:srgbClr val="22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1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4623237"/>
            <a:ext cx="6858000" cy="853965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600" b="1" i="1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“So that you might believe.”</a:t>
            </a:r>
          </a:p>
        </p:txBody>
      </p:sp>
    </p:spTree>
    <p:extLst>
      <p:ext uri="{BB962C8B-B14F-4D97-AF65-F5344CB8AC3E}">
        <p14:creationId xmlns:p14="http://schemas.microsoft.com/office/powerpoint/2010/main" val="267214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03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25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3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79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5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47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3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4C0B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4C0B22"/>
                </a:solidFill>
              </a:defRPr>
            </a:lvl1pPr>
            <a:lvl2pPr>
              <a:defRPr sz="2400" b="0">
                <a:solidFill>
                  <a:srgbClr val="4C0B22"/>
                </a:solidFill>
              </a:defRPr>
            </a:lvl2pPr>
            <a:lvl3pPr>
              <a:defRPr sz="2400" b="0">
                <a:solidFill>
                  <a:srgbClr val="4C0B22"/>
                </a:solidFill>
              </a:defRPr>
            </a:lvl3pPr>
            <a:lvl4pPr>
              <a:defRPr sz="2400" b="0">
                <a:solidFill>
                  <a:srgbClr val="4C0B22"/>
                </a:solidFill>
              </a:defRPr>
            </a:lvl4pPr>
            <a:lvl5pPr>
              <a:defRPr sz="2400" b="0">
                <a:solidFill>
                  <a:srgbClr val="4C0B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3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1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3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1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9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63" r:id="rId16"/>
    <p:sldLayoutId id="214748366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reflectingthedesigner.com?subject=7%20Super%20Signs%20PowerPoint%20Files" TargetMode="Externa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A65A0D-DAE0-CC93-B43D-5BF07D68A762}"/>
              </a:ext>
            </a:extLst>
          </p:cNvPr>
          <p:cNvSpPr txBox="1"/>
          <p:nvPr/>
        </p:nvSpPr>
        <p:spPr>
          <a:xfrm>
            <a:off x="2242644" y="1493343"/>
            <a:ext cx="46587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following PowerPoint is taken from a junior camp sermon series by Bob Roberts preached at the Wilds Christian Camp during the summer of 2022. 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full Bible study posts from this series and more resources at reflectingthedesigner.com.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 questions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info@reflectingthedesigner.com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6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E51F-02DE-F8F2-2300-20078FE3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FC589-7ACB-85CA-D293-29BA41092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51) And as he was now going down, his servants met him, and told him, saying,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Thy son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liveth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/>
              <a:t>52) Then enquired he of them the hour when he began to amend. And they said unto him, Yesterday at the seventh hour [1:00pm] the fever left him.</a:t>
            </a:r>
          </a:p>
          <a:p>
            <a:pPr marL="0" indent="0">
              <a:buNone/>
            </a:pPr>
            <a:r>
              <a:rPr lang="en-US" dirty="0"/>
              <a:t>53) So the father knew that it was at the same hour, in the which Jesus said unto him, Thy son </a:t>
            </a:r>
            <a:r>
              <a:rPr lang="en-US" dirty="0" err="1"/>
              <a:t>liveth</a:t>
            </a:r>
            <a:r>
              <a:rPr lang="en-US" dirty="0"/>
              <a:t>: and himself believed, and his whole house.</a:t>
            </a:r>
          </a:p>
        </p:txBody>
      </p:sp>
    </p:spTree>
    <p:extLst>
      <p:ext uri="{BB962C8B-B14F-4D97-AF65-F5344CB8AC3E}">
        <p14:creationId xmlns:p14="http://schemas.microsoft.com/office/powerpoint/2010/main" val="320285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E51F-02DE-F8F2-2300-20078FE3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FC589-7ACB-85CA-D293-29BA41092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It looks like the father waited until the next day to go home! What a hearty, bold kind of faith! We can desire this kind of faith and pray for it!</a:t>
            </a:r>
          </a:p>
          <a:p>
            <a:r>
              <a:rPr lang="en-US" sz="3200" dirty="0"/>
              <a:t>But it is not the amount or intensity of the faith that ultimately matters,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it is what the faith is in </a:t>
            </a:r>
            <a:r>
              <a:rPr lang="en-US" sz="3200" dirty="0"/>
              <a:t>that ultimately matters!</a:t>
            </a:r>
          </a:p>
        </p:txBody>
      </p:sp>
    </p:spTree>
    <p:extLst>
      <p:ext uri="{BB962C8B-B14F-4D97-AF65-F5344CB8AC3E}">
        <p14:creationId xmlns:p14="http://schemas.microsoft.com/office/powerpoint/2010/main" val="122342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Doorposts">
            <a:extLst>
              <a:ext uri="{FF2B5EF4-FFF2-40B4-BE49-F238E27FC236}">
                <a16:creationId xmlns:a16="http://schemas.microsoft.com/office/drawing/2014/main" id="{A869CF7A-F3DC-9A58-E242-28F9EF5ECE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6515"/>
          <a:stretch/>
        </p:blipFill>
        <p:spPr bwMode="auto">
          <a:xfrm>
            <a:off x="20" y="1068"/>
            <a:ext cx="9143980" cy="57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45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BA34-7CB7-5909-C39E-6FE6A948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Believe?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2F20-D8EF-DA43-914F-5C0DC77F3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important thing about us is what we think about God. (Tozer)</a:t>
            </a:r>
          </a:p>
          <a:p>
            <a:r>
              <a:rPr lang="en-US" dirty="0"/>
              <a:t>But the most important thing ever is what God thinks about us! (Lewis) </a:t>
            </a:r>
          </a:p>
          <a:p>
            <a:r>
              <a:rPr lang="en-US" dirty="0"/>
              <a:t>What are you trusting in today for peace, joy, satisfaction, forgiveness of sins, and hope of eternal life? Is your faith pointed at something or someone?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What is the object of your hope? </a:t>
            </a:r>
          </a:p>
        </p:txBody>
      </p:sp>
    </p:spTree>
    <p:extLst>
      <p:ext uri="{BB962C8B-B14F-4D97-AF65-F5344CB8AC3E}">
        <p14:creationId xmlns:p14="http://schemas.microsoft.com/office/powerpoint/2010/main" val="205685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A group of men in sports uniforms&#10;&#10;Description automatically generated with low confidence">
            <a:extLst>
              <a:ext uri="{FF2B5EF4-FFF2-40B4-BE49-F238E27FC236}">
                <a16:creationId xmlns:a16="http://schemas.microsoft.com/office/drawing/2014/main" id="{BE99B8C7-215E-CFEF-EAAC-2213C21F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17527" b="-1"/>
          <a:stretch/>
        </p:blipFill>
        <p:spPr bwMode="auto">
          <a:xfrm>
            <a:off x="20" y="10"/>
            <a:ext cx="5998648" cy="57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BA502E1-8C38-EF76-7C59-C6A8439D9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" b="1885"/>
          <a:stretch/>
        </p:blipFill>
        <p:spPr bwMode="auto">
          <a:xfrm>
            <a:off x="5998668" y="10"/>
            <a:ext cx="3145332" cy="57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07CA512-0ADA-5055-BF82-B336F7056C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5"/>
          <a:stretch/>
        </p:blipFill>
        <p:spPr bwMode="auto">
          <a:xfrm>
            <a:off x="20" y="1068"/>
            <a:ext cx="9143980" cy="57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90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A578-0275-3FD8-C741-E255F13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2684"/>
            <a:ext cx="7886700" cy="551847"/>
          </a:xfrm>
        </p:spPr>
        <p:txBody>
          <a:bodyPr>
            <a:normAutofit/>
          </a:bodyPr>
          <a:lstStyle/>
          <a:p>
            <a:r>
              <a:rPr lang="en-US" dirty="0"/>
              <a:t>The True Test of Faith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97BDB1-D001-3DAB-5EB4-942F1896DD45}"/>
              </a:ext>
            </a:extLst>
          </p:cNvPr>
          <p:cNvSpPr txBox="1">
            <a:spLocks/>
          </p:cNvSpPr>
          <p:nvPr/>
        </p:nvSpPr>
        <p:spPr>
          <a:xfrm>
            <a:off x="577060" y="1292773"/>
            <a:ext cx="7989880" cy="423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Sincerity is not the test of faith. Jesus is the Test of Faith.</a:t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Are you Trusting in Him Alone?</a:t>
            </a:r>
            <a:endParaRPr lang="en-US" sz="18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i="1" dirty="0"/>
              <a:t>And this is life eternal, that they might know thee the only true God, and Jesus Christ, whom thou hast sent. (John 17:3)</a:t>
            </a:r>
          </a:p>
          <a:p>
            <a:pPr marL="0" indent="0">
              <a:buNone/>
            </a:pPr>
            <a:r>
              <a:rPr lang="en-US" sz="2400" i="1" dirty="0"/>
              <a:t>Jesus saith unto him, I am the way, the truth, and the life: no man cometh unto the Father, but by me.</a:t>
            </a:r>
            <a:br>
              <a:rPr lang="en-US" sz="2400" i="1" dirty="0"/>
            </a:br>
            <a:r>
              <a:rPr lang="en-US" sz="2400" i="1" dirty="0"/>
              <a:t>(John 14:6)</a:t>
            </a:r>
          </a:p>
          <a:p>
            <a:pPr marL="0" indent="0">
              <a:buNone/>
            </a:pPr>
            <a:r>
              <a:rPr lang="en-US" sz="2400" i="1" dirty="0"/>
              <a:t>For God so loved the world, that he gave his only begotten Son, that whosoever believeth in him should not perish, but have everlasting life. (John 3:16)</a:t>
            </a:r>
          </a:p>
        </p:txBody>
      </p:sp>
    </p:spTree>
    <p:extLst>
      <p:ext uri="{BB962C8B-B14F-4D97-AF65-F5344CB8AC3E}">
        <p14:creationId xmlns:p14="http://schemas.microsoft.com/office/powerpoint/2010/main" val="362940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88335FC-D683-DB1C-39F9-CFD3E631F6FA}"/>
              </a:ext>
            </a:extLst>
          </p:cNvPr>
          <p:cNvSpPr/>
          <p:nvPr/>
        </p:nvSpPr>
        <p:spPr>
          <a:xfrm>
            <a:off x="3910583" y="3778473"/>
            <a:ext cx="3608833" cy="1722382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>
            <a:glow rad="19050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E09FD6-0527-9B3E-B7C9-4BC67AFEE3F3}"/>
              </a:ext>
            </a:extLst>
          </p:cNvPr>
          <p:cNvSpPr txBox="1">
            <a:spLocks/>
          </p:cNvSpPr>
          <p:nvPr/>
        </p:nvSpPr>
        <p:spPr>
          <a:xfrm>
            <a:off x="2286000" y="3972915"/>
            <a:ext cx="6858000" cy="15279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i="1" kern="1200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Miracle #2</a:t>
            </a:r>
          </a:p>
          <a:p>
            <a:r>
              <a:rPr lang="en-US" i="0" dirty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Healing the Official’s Son from Afar</a:t>
            </a:r>
          </a:p>
          <a:p>
            <a:r>
              <a:rPr lang="en-US" sz="3500" i="0" dirty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John 4:46-54</a:t>
            </a:r>
          </a:p>
        </p:txBody>
      </p:sp>
      <p:pic>
        <p:nvPicPr>
          <p:cNvPr id="5" name="Picture 4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F4EBD8D-9E0B-B42A-5C9B-0C645063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90" y="786324"/>
            <a:ext cx="5237543" cy="28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4460A-6F05-38DC-D341-AAA88BAFD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09" y="1732236"/>
            <a:ext cx="1903687" cy="1903687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89E352C1-0B01-B123-C3E9-EF68B361F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95" y="1732236"/>
            <a:ext cx="1970691" cy="1970691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D06055-230A-B6C9-143D-F0E851253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4" y="1905656"/>
            <a:ext cx="7754191" cy="1903687"/>
          </a:xfrm>
          <a:prstGeom prst="rect">
            <a:avLst/>
          </a:prstGeom>
        </p:spPr>
      </p:pic>
      <p:pic>
        <p:nvPicPr>
          <p:cNvPr id="9" name="Picture 8" descr="A picture containing outdoor, passing, line, curlew&#10;&#10;Description automatically generated">
            <a:extLst>
              <a:ext uri="{FF2B5EF4-FFF2-40B4-BE49-F238E27FC236}">
                <a16:creationId xmlns:a16="http://schemas.microsoft.com/office/drawing/2014/main" id="{E011E7D3-0C3C-710C-FC04-DFA0DDF2D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231">
            <a:off x="782202" y="761075"/>
            <a:ext cx="8182303" cy="3522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7EADBC-D432-B683-600C-0A59BAFDBE16}"/>
              </a:ext>
            </a:extLst>
          </p:cNvPr>
          <p:cNvSpPr/>
          <p:nvPr/>
        </p:nvSpPr>
        <p:spPr>
          <a:xfrm>
            <a:off x="3096274" y="3467892"/>
            <a:ext cx="29514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 4:46-54</a:t>
            </a:r>
          </a:p>
        </p:txBody>
      </p:sp>
    </p:spTree>
    <p:extLst>
      <p:ext uri="{BB962C8B-B14F-4D97-AF65-F5344CB8AC3E}">
        <p14:creationId xmlns:p14="http://schemas.microsoft.com/office/powerpoint/2010/main" val="2104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7048 -0.1488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-74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33159 0.3397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16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96B8-8273-9D5F-2034-E067A568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E5B1E-82A8-5CCF-91BD-FFB01337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46) So Jesus came again into Cana of Galilee, where he made the water wine. And there was a certain nobleman, whose son was sick at Capernaum.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man was desperate for help because his son was sick to the point of dying. And as a parent, I feel his desperation and need!</a:t>
            </a:r>
          </a:p>
        </p:txBody>
      </p:sp>
    </p:spTree>
    <p:extLst>
      <p:ext uri="{BB962C8B-B14F-4D97-AF65-F5344CB8AC3E}">
        <p14:creationId xmlns:p14="http://schemas.microsoft.com/office/powerpoint/2010/main" val="381375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9707D-3FB7-6B79-D5A7-71009232C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96B8-8273-9D5F-2034-E067A568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E5B1E-82A8-5CCF-91BD-FFB01337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46) So Jesus came again into Cana of Galilee, where he made the water wine. And there was a certain nobleman, whose son was sick at Capernaum.</a:t>
            </a:r>
          </a:p>
          <a:p>
            <a:pPr marL="0" indent="0">
              <a:buNone/>
            </a:pPr>
            <a:r>
              <a:rPr lang="en-US" dirty="0"/>
              <a:t>47) When he heard that Jesus was come out of Judaea into Galilee, he went unto him, and besought him that he would come down, and heal his son: for he was at the point of death.</a:t>
            </a:r>
          </a:p>
        </p:txBody>
      </p:sp>
    </p:spTree>
    <p:extLst>
      <p:ext uri="{BB962C8B-B14F-4D97-AF65-F5344CB8AC3E}">
        <p14:creationId xmlns:p14="http://schemas.microsoft.com/office/powerpoint/2010/main" val="155289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569503"/>
            <a:ext cx="7920990" cy="4503420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D4599E-3780-56CA-3488-42561FF8E0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744"/>
          <a:stretch/>
        </p:blipFill>
        <p:spPr bwMode="auto">
          <a:xfrm rot="21480000">
            <a:off x="853377" y="836048"/>
            <a:ext cx="7437246" cy="3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79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B8F8-DFCF-FFCB-8832-AC24D114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9DF93-765F-1BF7-B13D-9678BDAB8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48) Then said Jesus unto him, Except ye see signs and wonders, ye will not believe.</a:t>
            </a:r>
          </a:p>
          <a:p>
            <a:pPr marL="0" indent="0">
              <a:buNone/>
            </a:pPr>
            <a:r>
              <a:rPr lang="en-US" b="1" dirty="0"/>
              <a:t>Last verse in the Gospel of John:</a:t>
            </a:r>
            <a:br>
              <a:rPr lang="en-US" b="1" dirty="0"/>
            </a:br>
            <a:r>
              <a:rPr lang="en-US" dirty="0"/>
              <a:t>And there are also many other things which Jesus did, the which, if they should be written every one, I suppose that even the world itself could not contain the books that should be written. Amen. (John 21:25 )</a:t>
            </a:r>
          </a:p>
        </p:txBody>
      </p:sp>
    </p:spTree>
    <p:extLst>
      <p:ext uri="{BB962C8B-B14F-4D97-AF65-F5344CB8AC3E}">
        <p14:creationId xmlns:p14="http://schemas.microsoft.com/office/powerpoint/2010/main" val="25572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E0E1-2555-31AF-E1E3-41FB4F4D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3B62-6238-3E79-DBE0-525147500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49) The nobleman saith unto him, Sir, come down ere my child die.</a:t>
            </a:r>
          </a:p>
          <a:p>
            <a:pPr marL="0" indent="0">
              <a:buNone/>
            </a:pPr>
            <a:r>
              <a:rPr lang="en-US" sz="3200" dirty="0"/>
              <a:t>50) Jesus saith unto him, Go thy way;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thy son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liveth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dirty="0"/>
              <a:t>And the man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believed the word </a:t>
            </a:r>
            <a:r>
              <a:rPr lang="en-US" sz="3200" dirty="0"/>
              <a:t>that Jesus had spoken unto him, and he went his 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0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691</Words>
  <Application>Microsoft Office PowerPoint</Application>
  <PresentationFormat>On-screen Show (16:10)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Candara</vt:lpstr>
      <vt:lpstr>Impact</vt:lpstr>
      <vt:lpstr>Office Theme</vt:lpstr>
      <vt:lpstr>PowerPoint Presentation</vt:lpstr>
      <vt:lpstr>PowerPoint Presentation</vt:lpstr>
      <vt:lpstr>PowerPoint Presentation</vt:lpstr>
      <vt:lpstr>John 4</vt:lpstr>
      <vt:lpstr>PowerPoint Presentation</vt:lpstr>
      <vt:lpstr>John 4</vt:lpstr>
      <vt:lpstr>PowerPoint Presentation</vt:lpstr>
      <vt:lpstr>John 4</vt:lpstr>
      <vt:lpstr>John 4</vt:lpstr>
      <vt:lpstr>John 4</vt:lpstr>
      <vt:lpstr>John 4</vt:lpstr>
      <vt:lpstr>PowerPoint Presentation</vt:lpstr>
      <vt:lpstr>What Do You Believe?</vt:lpstr>
      <vt:lpstr>PowerPoint Presentation</vt:lpstr>
      <vt:lpstr>PowerPoint Presentation</vt:lpstr>
      <vt:lpstr>The True Test of Faith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Roberts</dc:creator>
  <cp:lastModifiedBy>Sarah Roberts</cp:lastModifiedBy>
  <cp:revision>34</cp:revision>
  <dcterms:created xsi:type="dcterms:W3CDTF">2022-06-05T23:26:02Z</dcterms:created>
  <dcterms:modified xsi:type="dcterms:W3CDTF">2022-07-07T19:09:45Z</dcterms:modified>
</cp:coreProperties>
</file>