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4" r:id="rId2"/>
    <p:sldId id="256" r:id="rId3"/>
    <p:sldId id="257" r:id="rId4"/>
    <p:sldId id="259" r:id="rId5"/>
    <p:sldId id="261" r:id="rId6"/>
    <p:sldId id="263" r:id="rId7"/>
    <p:sldId id="265" r:id="rId8"/>
    <p:sldId id="267" r:id="rId9"/>
    <p:sldId id="269" r:id="rId10"/>
    <p:sldId id="270" r:id="rId11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75B6"/>
    <a:srgbClr val="4C0B22"/>
    <a:srgbClr val="2258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97" d="100"/>
          <a:sy n="97" d="100"/>
        </p:scale>
        <p:origin x="288" y="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286000" y="4623237"/>
            <a:ext cx="6858000" cy="853965"/>
          </a:xfrm>
          <a:effectLst/>
        </p:spPr>
        <p:txBody>
          <a:bodyPr>
            <a:normAutofit/>
          </a:bodyPr>
          <a:lstStyle>
            <a:lvl1pPr marL="0" indent="0" algn="ctr">
              <a:buNone/>
              <a:defRPr sz="3600" b="1" i="1">
                <a:ln w="6350" cap="rnd" cmpd="sng"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glow rad="1384300">
                    <a:schemeClr val="bg1">
                      <a:alpha val="60000"/>
                    </a:schemeClr>
                  </a:glow>
                </a:effectLst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“So that you might believe.”</a:t>
            </a:r>
          </a:p>
        </p:txBody>
      </p:sp>
    </p:spTree>
    <p:extLst>
      <p:ext uri="{BB962C8B-B14F-4D97-AF65-F5344CB8AC3E}">
        <p14:creationId xmlns:p14="http://schemas.microsoft.com/office/powerpoint/2010/main" val="2672143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1034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 b="0">
                <a:solidFill>
                  <a:schemeClr val="accent5">
                    <a:lumMod val="75000"/>
                  </a:schemeClr>
                </a:solidFill>
              </a:defRPr>
            </a:lvl1pPr>
            <a:lvl2pPr>
              <a:defRPr sz="2800" b="0">
                <a:solidFill>
                  <a:schemeClr val="accent5">
                    <a:lumMod val="75000"/>
                  </a:schemeClr>
                </a:solidFill>
              </a:defRPr>
            </a:lvl2pPr>
            <a:lvl3pPr>
              <a:defRPr sz="2800" b="0">
                <a:solidFill>
                  <a:schemeClr val="accent5">
                    <a:lumMod val="75000"/>
                  </a:schemeClr>
                </a:solidFill>
              </a:defRPr>
            </a:lvl3pPr>
            <a:lvl4pPr>
              <a:defRPr sz="2800" b="0">
                <a:solidFill>
                  <a:schemeClr val="accent5">
                    <a:lumMod val="75000"/>
                  </a:schemeClr>
                </a:solidFill>
              </a:defRPr>
            </a:lvl4pPr>
            <a:lvl5pPr>
              <a:defRPr sz="2800" b="0">
                <a:solidFill>
                  <a:schemeClr val="accent5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10252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68326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 b="0">
                <a:solidFill>
                  <a:schemeClr val="accent5">
                    <a:lumMod val="75000"/>
                  </a:schemeClr>
                </a:solidFill>
              </a:defRPr>
            </a:lvl1pPr>
            <a:lvl2pPr>
              <a:defRPr sz="2800" b="0">
                <a:solidFill>
                  <a:schemeClr val="accent5">
                    <a:lumMod val="75000"/>
                  </a:schemeClr>
                </a:solidFill>
              </a:defRPr>
            </a:lvl2pPr>
            <a:lvl3pPr>
              <a:defRPr sz="2800" b="0">
                <a:solidFill>
                  <a:schemeClr val="accent5">
                    <a:lumMod val="75000"/>
                  </a:schemeClr>
                </a:solidFill>
              </a:defRPr>
            </a:lvl3pPr>
            <a:lvl4pPr>
              <a:defRPr sz="2800" b="0">
                <a:solidFill>
                  <a:schemeClr val="accent5">
                    <a:lumMod val="75000"/>
                  </a:schemeClr>
                </a:solidFill>
              </a:defRPr>
            </a:lvl4pPr>
            <a:lvl5pPr>
              <a:defRPr sz="2800" b="0">
                <a:solidFill>
                  <a:schemeClr val="accent5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307907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38509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 b="0">
                <a:solidFill>
                  <a:schemeClr val="accent5">
                    <a:lumMod val="75000"/>
                  </a:schemeClr>
                </a:solidFill>
              </a:defRPr>
            </a:lvl1pPr>
            <a:lvl2pPr>
              <a:defRPr sz="2800" b="0">
                <a:solidFill>
                  <a:schemeClr val="accent5">
                    <a:lumMod val="75000"/>
                  </a:schemeClr>
                </a:solidFill>
              </a:defRPr>
            </a:lvl2pPr>
            <a:lvl3pPr>
              <a:defRPr sz="2800" b="0">
                <a:solidFill>
                  <a:schemeClr val="accent5">
                    <a:lumMod val="75000"/>
                  </a:schemeClr>
                </a:solidFill>
              </a:defRPr>
            </a:lvl3pPr>
            <a:lvl4pPr>
              <a:defRPr sz="2800" b="0">
                <a:solidFill>
                  <a:schemeClr val="accent5">
                    <a:lumMod val="75000"/>
                  </a:schemeClr>
                </a:solidFill>
              </a:defRPr>
            </a:lvl4pPr>
            <a:lvl5pPr>
              <a:defRPr sz="2800" b="0">
                <a:solidFill>
                  <a:schemeClr val="accent5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04729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3C7F9-93EB-4EBC-A8CF-019FDE64202B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88065-41CA-422A-8B09-4CA246014E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1174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3C7F9-93EB-4EBC-A8CF-019FDE64202B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88065-41CA-422A-8B09-4CA246014E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970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4375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>
                <a:solidFill>
                  <a:srgbClr val="4C0B2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 b="0">
                <a:solidFill>
                  <a:srgbClr val="4C0B22"/>
                </a:solidFill>
              </a:defRPr>
            </a:lvl1pPr>
            <a:lvl2pPr>
              <a:defRPr sz="2400" b="0">
                <a:solidFill>
                  <a:srgbClr val="4C0B22"/>
                </a:solidFill>
              </a:defRPr>
            </a:lvl2pPr>
            <a:lvl3pPr>
              <a:defRPr sz="2400" b="0">
                <a:solidFill>
                  <a:srgbClr val="4C0B22"/>
                </a:solidFill>
              </a:defRPr>
            </a:lvl3pPr>
            <a:lvl4pPr>
              <a:defRPr sz="2400" b="0">
                <a:solidFill>
                  <a:srgbClr val="4C0B22"/>
                </a:solidFill>
              </a:defRPr>
            </a:lvl4pPr>
            <a:lvl5pPr>
              <a:defRPr sz="2400" b="0">
                <a:solidFill>
                  <a:srgbClr val="4C0B2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08131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9135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 b="0">
                <a:solidFill>
                  <a:schemeClr val="accent5">
                    <a:lumMod val="75000"/>
                  </a:schemeClr>
                </a:solidFill>
              </a:defRPr>
            </a:lvl1pPr>
            <a:lvl2pPr>
              <a:defRPr sz="2800" b="0">
                <a:solidFill>
                  <a:schemeClr val="accent5">
                    <a:lumMod val="75000"/>
                  </a:schemeClr>
                </a:solidFill>
              </a:defRPr>
            </a:lvl2pPr>
            <a:lvl3pPr>
              <a:defRPr sz="2800" b="0">
                <a:solidFill>
                  <a:schemeClr val="accent5">
                    <a:lumMod val="75000"/>
                  </a:schemeClr>
                </a:solidFill>
              </a:defRPr>
            </a:lvl3pPr>
            <a:lvl4pPr>
              <a:defRPr sz="2800" b="0">
                <a:solidFill>
                  <a:schemeClr val="accent5">
                    <a:lumMod val="75000"/>
                  </a:schemeClr>
                </a:solidFill>
              </a:defRPr>
            </a:lvl4pPr>
            <a:lvl5pPr>
              <a:defRPr sz="2800" b="0">
                <a:solidFill>
                  <a:schemeClr val="accent5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11172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4881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 b="0">
                <a:solidFill>
                  <a:schemeClr val="accent5">
                    <a:lumMod val="75000"/>
                  </a:schemeClr>
                </a:solidFill>
              </a:defRPr>
            </a:lvl1pPr>
            <a:lvl2pPr>
              <a:defRPr sz="2800" b="0">
                <a:solidFill>
                  <a:schemeClr val="accent5">
                    <a:lumMod val="75000"/>
                  </a:schemeClr>
                </a:solidFill>
              </a:defRPr>
            </a:lvl2pPr>
            <a:lvl3pPr>
              <a:defRPr sz="2800" b="0">
                <a:solidFill>
                  <a:schemeClr val="accent5">
                    <a:lumMod val="75000"/>
                  </a:schemeClr>
                </a:solidFill>
              </a:defRPr>
            </a:lvl3pPr>
            <a:lvl4pPr>
              <a:defRPr sz="2800" b="0">
                <a:solidFill>
                  <a:schemeClr val="accent5">
                    <a:lumMod val="75000"/>
                  </a:schemeClr>
                </a:solidFill>
              </a:defRPr>
            </a:lvl4pPr>
            <a:lvl5pPr>
              <a:defRPr sz="2800" b="0">
                <a:solidFill>
                  <a:schemeClr val="accent5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62131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71199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 b="0">
                <a:solidFill>
                  <a:schemeClr val="accent5">
                    <a:lumMod val="75000"/>
                  </a:schemeClr>
                </a:solidFill>
              </a:defRPr>
            </a:lvl1pPr>
            <a:lvl2pPr>
              <a:defRPr sz="2800" b="0">
                <a:solidFill>
                  <a:schemeClr val="accent5">
                    <a:lumMod val="75000"/>
                  </a:schemeClr>
                </a:solidFill>
              </a:defRPr>
            </a:lvl2pPr>
            <a:lvl3pPr>
              <a:defRPr sz="2800" b="0">
                <a:solidFill>
                  <a:schemeClr val="accent5">
                    <a:lumMod val="75000"/>
                  </a:schemeClr>
                </a:solidFill>
              </a:defRPr>
            </a:lvl3pPr>
            <a:lvl4pPr>
              <a:defRPr sz="2800" b="0">
                <a:solidFill>
                  <a:schemeClr val="accent5">
                    <a:lumMod val="75000"/>
                  </a:schemeClr>
                </a:solidFill>
              </a:defRPr>
            </a:lvl4pPr>
            <a:lvl5pPr>
              <a:defRPr sz="2800" b="0">
                <a:solidFill>
                  <a:schemeClr val="accent5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41973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A3C7F9-93EB-4EBC-A8CF-019FDE64202B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888065-41CA-422A-8B09-4CA246014E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194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63" r:id="rId16"/>
    <p:sldLayoutId id="2147483666" r:id="rId1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chemeClr val="accent5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accent5">
              <a:lumMod val="75000"/>
            </a:schemeClr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75000"/>
            </a:schemeClr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accent5">
              <a:lumMod val="75000"/>
            </a:schemeClr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accent5">
              <a:lumMod val="75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accent5">
              <a:lumMod val="75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reflectingthedesigner.com?subject=7%20Super%20Signs%20PowerPoint%20Files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723E7E7-8EFF-FB2A-B342-989B8B0487F8}"/>
              </a:ext>
            </a:extLst>
          </p:cNvPr>
          <p:cNvSpPr txBox="1"/>
          <p:nvPr/>
        </p:nvSpPr>
        <p:spPr>
          <a:xfrm>
            <a:off x="1773621" y="3137338"/>
            <a:ext cx="53090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The following PowerPoint is taken from a junior camp sermon series by Bob Roberts preached at the Wilds Christian Camp during the summer of 2022. </a:t>
            </a:r>
          </a:p>
          <a:p>
            <a:pPr algn="ctr"/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Find full Bible study posts from this series and more resources at reflectingthedesigner.com.</a:t>
            </a:r>
          </a:p>
          <a:p>
            <a:pPr algn="ctr"/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Email questions to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hlinkClick r:id="rId3"/>
              </a:rPr>
              <a:t>info@reflectingthedesigner.com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9107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3D646-C329-8058-10C5-B44FA6E68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 You Believe?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159E20-CC92-3959-7CD4-E17F08F3D0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dirty="0"/>
              <a:t>But these are written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so that you may believe that Jesus is the Christ, the Son of God, </a:t>
            </a:r>
            <a:r>
              <a:rPr lang="en-US" dirty="0"/>
              <a:t>and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that by believing you may have life in his name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.</a:t>
            </a:r>
            <a:r>
              <a:rPr lang="en-US" dirty="0"/>
              <a:t> </a:t>
            </a:r>
            <a:r>
              <a:rPr lang="en-US" sz="2400" dirty="0"/>
              <a:t>(John 20:31) </a:t>
            </a:r>
            <a:endParaRPr lang="en-US" dirty="0"/>
          </a:p>
          <a:p>
            <a:pPr marL="0" indent="0">
              <a:lnSpc>
                <a:spcPct val="100000"/>
              </a:lnSpc>
              <a:buNone/>
            </a:pPr>
            <a:endParaRPr lang="en-US" sz="1100" dirty="0"/>
          </a:p>
          <a:p>
            <a:pPr marL="0" indent="0">
              <a:lnSpc>
                <a:spcPct val="100000"/>
              </a:lnSpc>
              <a:buNone/>
            </a:pPr>
            <a:r>
              <a:rPr lang="en-US" dirty="0"/>
              <a:t>Believing is:</a:t>
            </a:r>
          </a:p>
          <a:p>
            <a:pPr lvl="1"/>
            <a:r>
              <a:rPr lang="en-US" dirty="0"/>
              <a:t>Creed</a:t>
            </a:r>
          </a:p>
          <a:p>
            <a:pPr lvl="1"/>
            <a:r>
              <a:rPr lang="en-US" dirty="0"/>
              <a:t>Commitment</a:t>
            </a:r>
          </a:p>
          <a:p>
            <a:pPr lvl="1"/>
            <a:r>
              <a:rPr lang="en-US" dirty="0"/>
              <a:t>Continuation </a:t>
            </a:r>
          </a:p>
        </p:txBody>
      </p:sp>
    </p:spTree>
    <p:extLst>
      <p:ext uri="{BB962C8B-B14F-4D97-AF65-F5344CB8AC3E}">
        <p14:creationId xmlns:p14="http://schemas.microsoft.com/office/powerpoint/2010/main" val="1269082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A22627F-9AF7-A195-BA34-3455484A345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“So that you might believe.”</a:t>
            </a:r>
          </a:p>
        </p:txBody>
      </p:sp>
      <p:pic>
        <p:nvPicPr>
          <p:cNvPr id="5" name="Picture 4" descr="A blue sign with white text&#10;&#10;Description automatically generated with low confidence">
            <a:extLst>
              <a:ext uri="{FF2B5EF4-FFF2-40B4-BE49-F238E27FC236}">
                <a16:creationId xmlns:a16="http://schemas.microsoft.com/office/drawing/2014/main" id="{5F4EBD8D-9E0B-B42A-5C9B-0C64506391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690" y="1014924"/>
            <a:ext cx="5237543" cy="2800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476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per airplane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3980016F-ACFD-0331-C145-4D8AB71715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019" y="1466193"/>
            <a:ext cx="1702676" cy="1702676"/>
          </a:xfrm>
          <a:prstGeom prst="rect">
            <a:avLst/>
          </a:prstGeom>
        </p:spPr>
      </p:pic>
      <p:pic>
        <p:nvPicPr>
          <p:cNvPr id="5" name="Picture 4" descr="A picture containing dark&#10;&#10;Description automatically generated">
            <a:extLst>
              <a:ext uri="{FF2B5EF4-FFF2-40B4-BE49-F238E27FC236}">
                <a16:creationId xmlns:a16="http://schemas.microsoft.com/office/drawing/2014/main" id="{43B5DF91-A848-8A9D-D0C3-E4E248E58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321" y="3030920"/>
            <a:ext cx="1702677" cy="17026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227E71-0DBF-9078-B1D6-CE272BFBB2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731" y="2979684"/>
            <a:ext cx="1367658" cy="13676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EDF68F-16B1-C3B8-4F02-3975081875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732" y="2975741"/>
            <a:ext cx="1367658" cy="1367658"/>
          </a:xfrm>
          <a:prstGeom prst="rect">
            <a:avLst/>
          </a:prstGeom>
        </p:spPr>
      </p:pic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F4F3A8C4-D304-07D2-D64B-1D7678B147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949" y="1568430"/>
            <a:ext cx="3184741" cy="270402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1472BC9-E961-544A-3F12-FF36B70D651B}"/>
              </a:ext>
            </a:extLst>
          </p:cNvPr>
          <p:cNvSpPr/>
          <p:nvPr/>
        </p:nvSpPr>
        <p:spPr>
          <a:xfrm>
            <a:off x="6127603" y="4272455"/>
            <a:ext cx="251543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50" dirty="0">
                <a:ln w="0"/>
                <a:solidFill>
                  <a:srgbClr val="4C0B2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John 2:1-12</a:t>
            </a:r>
          </a:p>
        </p:txBody>
      </p:sp>
    </p:spTree>
    <p:extLst>
      <p:ext uri="{BB962C8B-B14F-4D97-AF65-F5344CB8AC3E}">
        <p14:creationId xmlns:p14="http://schemas.microsoft.com/office/powerpoint/2010/main" val="1433065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34460A-6F05-38DC-D341-AAA88BAFD5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809" y="1732236"/>
            <a:ext cx="1903687" cy="1903687"/>
          </a:xfrm>
          <a:prstGeom prst="rect">
            <a:avLst/>
          </a:prstGeom>
        </p:spPr>
      </p:pic>
      <p:pic>
        <p:nvPicPr>
          <p:cNvPr id="5" name="Picture 4" descr="A picture containing light&#10;&#10;Description automatically generated">
            <a:extLst>
              <a:ext uri="{FF2B5EF4-FFF2-40B4-BE49-F238E27FC236}">
                <a16:creationId xmlns:a16="http://schemas.microsoft.com/office/drawing/2014/main" id="{89E352C1-0B01-B123-C3E9-EF68B361F2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795" y="1732236"/>
            <a:ext cx="1970691" cy="1970691"/>
          </a:xfrm>
          <a:prstGeom prst="rect">
            <a:avLst/>
          </a:prstGeom>
        </p:spPr>
      </p:pic>
      <p:pic>
        <p:nvPicPr>
          <p:cNvPr id="7" name="Picture 6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80D06055-230A-B6C9-143D-F0E8512533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04" y="1905656"/>
            <a:ext cx="7754191" cy="1903687"/>
          </a:xfrm>
          <a:prstGeom prst="rect">
            <a:avLst/>
          </a:prstGeom>
        </p:spPr>
      </p:pic>
      <p:pic>
        <p:nvPicPr>
          <p:cNvPr id="9" name="Picture 8" descr="A picture containing outdoor, passing, line, curlew&#10;&#10;Description automatically generated">
            <a:extLst>
              <a:ext uri="{FF2B5EF4-FFF2-40B4-BE49-F238E27FC236}">
                <a16:creationId xmlns:a16="http://schemas.microsoft.com/office/drawing/2014/main" id="{E011E7D3-0C3C-710C-FC04-DFA0DDF2D6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7231">
            <a:off x="782202" y="761075"/>
            <a:ext cx="8182303" cy="352281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FAA6627-71E5-7637-3FB9-BE4B5CC5426C}"/>
              </a:ext>
            </a:extLst>
          </p:cNvPr>
          <p:cNvSpPr/>
          <p:nvPr/>
        </p:nvSpPr>
        <p:spPr>
          <a:xfrm>
            <a:off x="3057802" y="3522404"/>
            <a:ext cx="302839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John 4:46-54</a:t>
            </a:r>
          </a:p>
        </p:txBody>
      </p:sp>
    </p:spTree>
    <p:extLst>
      <p:ext uri="{BB962C8B-B14F-4D97-AF65-F5344CB8AC3E}">
        <p14:creationId xmlns:p14="http://schemas.microsoft.com/office/powerpoint/2010/main" val="210496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-0.37048 -0.1488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24" y="-744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44444E-6 L 0.33159 0.3397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80" y="1697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3EBA49-BBAF-C944-EA63-51F8106DA8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586" y="3011213"/>
            <a:ext cx="2703787" cy="27037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C51D5F-EF1C-99C1-0C01-736C5EC620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177" y="2065281"/>
            <a:ext cx="2664373" cy="2664373"/>
          </a:xfrm>
          <a:prstGeom prst="rect">
            <a:avLst/>
          </a:prstGeom>
        </p:spPr>
      </p:pic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6FA7F41-2F02-F49C-8688-E1C532C857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23" y="372928"/>
            <a:ext cx="7808469" cy="191701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A6D7CA0-47A4-2AD7-5141-993A3D29FC9B}"/>
              </a:ext>
            </a:extLst>
          </p:cNvPr>
          <p:cNvSpPr/>
          <p:nvPr/>
        </p:nvSpPr>
        <p:spPr>
          <a:xfrm>
            <a:off x="3234650" y="1995901"/>
            <a:ext cx="2505814" cy="707886"/>
          </a:xfrm>
          <a:prstGeom prst="rect">
            <a:avLst/>
          </a:prstGeom>
          <a:noFill/>
          <a:effectLst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John 5:1-17</a:t>
            </a:r>
          </a:p>
        </p:txBody>
      </p:sp>
    </p:spTree>
    <p:extLst>
      <p:ext uri="{BB962C8B-B14F-4D97-AF65-F5344CB8AC3E}">
        <p14:creationId xmlns:p14="http://schemas.microsoft.com/office/powerpoint/2010/main" val="110866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6962C-EC54-2152-D647-2C13F28298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690" y="1194237"/>
            <a:ext cx="2073167" cy="20731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68BE1C-0D67-2CF6-E675-0FECF41DCC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896" y="1612251"/>
            <a:ext cx="2073167" cy="20731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819997-CBAB-B000-8653-CE0DADE9E3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60363">
            <a:off x="2336657" y="141210"/>
            <a:ext cx="2816596" cy="24934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84C5B3-86B1-8CE0-4055-070A9BE882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28409">
            <a:off x="5274604" y="-243730"/>
            <a:ext cx="3231160" cy="29751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6EC15B-2A48-9F5B-24B5-090DFEBE53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86528">
            <a:off x="99898" y="-207341"/>
            <a:ext cx="3792041" cy="35969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FCAF6B-F73A-7A6D-D9BA-AF8926EFCE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35808" y="1387950"/>
            <a:ext cx="4352921" cy="41944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D91F03-7583-7A5E-E86A-13FE675FEE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4459" y="1387950"/>
            <a:ext cx="4352921" cy="41944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B624AA-EB23-47D2-DBB3-78EFC7970F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713461">
            <a:off x="4146105" y="2336422"/>
            <a:ext cx="4352921" cy="4194412"/>
          </a:xfrm>
          <a:prstGeom prst="rect">
            <a:avLst/>
          </a:prstGeom>
        </p:spPr>
      </p:pic>
      <p:pic>
        <p:nvPicPr>
          <p:cNvPr id="13" name="Picture 1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FFD1B88A-7FF1-ACD8-9476-07B190F60E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29" y="1850699"/>
            <a:ext cx="7404608" cy="181786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7FE6642-E30D-CB18-7636-559DEA704250}"/>
              </a:ext>
            </a:extLst>
          </p:cNvPr>
          <p:cNvSpPr/>
          <p:nvPr/>
        </p:nvSpPr>
        <p:spPr>
          <a:xfrm>
            <a:off x="3303062" y="4657923"/>
            <a:ext cx="253787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John 6:1-13</a:t>
            </a:r>
          </a:p>
        </p:txBody>
      </p:sp>
    </p:spTree>
    <p:extLst>
      <p:ext uri="{BB962C8B-B14F-4D97-AF65-F5344CB8AC3E}">
        <p14:creationId xmlns:p14="http://schemas.microsoft.com/office/powerpoint/2010/main" val="1031340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handwear&#10;&#10;Description automatically generated">
            <a:extLst>
              <a:ext uri="{FF2B5EF4-FFF2-40B4-BE49-F238E27FC236}">
                <a16:creationId xmlns:a16="http://schemas.microsoft.com/office/drawing/2014/main" id="{10AC8066-E608-4972-724D-9AD8F2EB58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711" y="368915"/>
            <a:ext cx="2241297" cy="22412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9A9C98-B72A-E32C-36F2-5E9436A4FD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30"/>
          <a:stretch/>
        </p:blipFill>
        <p:spPr>
          <a:xfrm>
            <a:off x="1006588" y="776442"/>
            <a:ext cx="10282679" cy="24058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3B9FA5-7658-E2FF-141A-12ED0C7DAA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677665" y="1709780"/>
            <a:ext cx="10974519" cy="2569612"/>
          </a:xfrm>
          <a:prstGeom prst="rect">
            <a:avLst/>
          </a:prstGeom>
        </p:spPr>
      </p:pic>
      <p:pic>
        <p:nvPicPr>
          <p:cNvPr id="8" name="Picture 7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7159114D-8F59-E4EB-1B1E-642BE71B2E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0814"/>
            <a:ext cx="9144000" cy="224489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FBBC9CD-8F33-F3B9-2D03-3841F78C5D18}"/>
              </a:ext>
            </a:extLst>
          </p:cNvPr>
          <p:cNvSpPr/>
          <p:nvPr/>
        </p:nvSpPr>
        <p:spPr>
          <a:xfrm>
            <a:off x="6090965" y="4850659"/>
            <a:ext cx="281840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50" dirty="0">
                <a:ln w="0"/>
                <a:solidFill>
                  <a:schemeClr val="accent5">
                    <a:lumMod val="20000"/>
                    <a:lumOff val="80000"/>
                  </a:schemeClr>
                </a:solidFill>
              </a:rPr>
              <a:t>John 6:16-21</a:t>
            </a:r>
          </a:p>
        </p:txBody>
      </p:sp>
    </p:spTree>
    <p:extLst>
      <p:ext uri="{BB962C8B-B14F-4D97-AF65-F5344CB8AC3E}">
        <p14:creationId xmlns:p14="http://schemas.microsoft.com/office/powerpoint/2010/main" val="4033559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986F5F-DDA4-656F-3CF4-3DF2237681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126" y="2364827"/>
            <a:ext cx="2557957" cy="2557957"/>
          </a:xfrm>
          <a:prstGeom prst="rect">
            <a:avLst/>
          </a:prstGeom>
        </p:spPr>
      </p:pic>
      <p:pic>
        <p:nvPicPr>
          <p:cNvPr id="5" name="Picture 4" descr="A picture containing handwear&#10;&#10;Description automatically generated">
            <a:extLst>
              <a:ext uri="{FF2B5EF4-FFF2-40B4-BE49-F238E27FC236}">
                <a16:creationId xmlns:a16="http://schemas.microsoft.com/office/drawing/2014/main" id="{9A56DFAF-DE89-9B9F-CBCA-5EA1DFDADF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305" y="2333295"/>
            <a:ext cx="2557957" cy="2557957"/>
          </a:xfrm>
          <a:prstGeom prst="rect">
            <a:avLst/>
          </a:prstGeom>
        </p:spPr>
      </p:pic>
      <p:pic>
        <p:nvPicPr>
          <p:cNvPr id="7" name="Picture 6" descr="A picture containing chat or text message&#10;&#10;Description automatically generated">
            <a:extLst>
              <a:ext uri="{FF2B5EF4-FFF2-40B4-BE49-F238E27FC236}">
                <a16:creationId xmlns:a16="http://schemas.microsoft.com/office/drawing/2014/main" id="{867D33AC-8D7D-9B1F-766C-3F369CDF20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8080" y="670882"/>
            <a:ext cx="7441324" cy="1826877"/>
          </a:xfrm>
          <a:prstGeom prst="rect">
            <a:avLst/>
          </a:prstGeom>
        </p:spPr>
      </p:pic>
      <p:pic>
        <p:nvPicPr>
          <p:cNvPr id="9" name="Picture 8" descr="A close-up of a planet&#10;&#10;Description automatically generated with low confidence">
            <a:extLst>
              <a:ext uri="{FF2B5EF4-FFF2-40B4-BE49-F238E27FC236}">
                <a16:creationId xmlns:a16="http://schemas.microsoft.com/office/drawing/2014/main" id="{6E4185DF-548F-1D20-6A59-6C38D92354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993" y="2805106"/>
            <a:ext cx="420624" cy="5608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A69797-65E7-8EC7-FB2D-8D0BDC4330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34472" flipH="1">
            <a:off x="6135031" y="2753556"/>
            <a:ext cx="266577" cy="44298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B377899-E8D4-D171-CB7B-77A1C489DFAD}"/>
              </a:ext>
            </a:extLst>
          </p:cNvPr>
          <p:cNvSpPr/>
          <p:nvPr/>
        </p:nvSpPr>
        <p:spPr>
          <a:xfrm>
            <a:off x="2531701" y="2378914"/>
            <a:ext cx="166103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50" dirty="0">
                <a:ln w="0"/>
                <a:solidFill>
                  <a:schemeClr val="bg1"/>
                </a:solidFill>
              </a:rPr>
              <a:t>John 9</a:t>
            </a:r>
          </a:p>
        </p:txBody>
      </p:sp>
    </p:spTree>
    <p:extLst>
      <p:ext uri="{BB962C8B-B14F-4D97-AF65-F5344CB8AC3E}">
        <p14:creationId xmlns:p14="http://schemas.microsoft.com/office/powerpoint/2010/main" val="1700056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DA3E402F-8941-A6FA-65FE-0E7D96419C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021" y="2987329"/>
            <a:ext cx="1967431" cy="1348241"/>
          </a:xfrm>
          <a:prstGeom prst="rect">
            <a:avLst/>
          </a:prstGeom>
        </p:spPr>
      </p:pic>
      <p:pic>
        <p:nvPicPr>
          <p:cNvPr id="3" name="Picture 2" descr="A picture containing text, weapon&#10;&#10;Description automatically generated">
            <a:extLst>
              <a:ext uri="{FF2B5EF4-FFF2-40B4-BE49-F238E27FC236}">
                <a16:creationId xmlns:a16="http://schemas.microsoft.com/office/drawing/2014/main" id="{7AA97465-C689-12EA-0055-61D7EB5BBE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35" y="3275285"/>
            <a:ext cx="1796691" cy="1119405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B63BFAA7-69E8-EFC6-B636-F245FF7E7D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24" y="377789"/>
            <a:ext cx="7977352" cy="200328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2C7981A-E97B-D55A-A823-530CF2D0DAB6}"/>
              </a:ext>
            </a:extLst>
          </p:cNvPr>
          <p:cNvSpPr/>
          <p:nvPr/>
        </p:nvSpPr>
        <p:spPr>
          <a:xfrm>
            <a:off x="3702210" y="2120291"/>
            <a:ext cx="173958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50" dirty="0">
                <a:ln w="0"/>
                <a:solidFill>
                  <a:schemeClr val="bg1"/>
                </a:solidFill>
              </a:rPr>
              <a:t>John 11</a:t>
            </a:r>
          </a:p>
        </p:txBody>
      </p:sp>
    </p:spTree>
    <p:extLst>
      <p:ext uri="{BB962C8B-B14F-4D97-AF65-F5344CB8AC3E}">
        <p14:creationId xmlns:p14="http://schemas.microsoft.com/office/powerpoint/2010/main" val="1514548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0.00889 L 0.18541 -0.0066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44444E-6 L -0.18611 0.0008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06" y="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ndara">
      <a:majorFont>
        <a:latin typeface="Candara" panose="020E0502030303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ndara" panose="020E0502030303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585</TotalTime>
  <Words>117</Words>
  <Application>Microsoft Office PowerPoint</Application>
  <PresentationFormat>On-screen Show (16:10)</PresentationFormat>
  <Paragraphs>20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Candara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 You Believe?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Roberts</dc:creator>
  <cp:lastModifiedBy>Sarah Roberts</cp:lastModifiedBy>
  <cp:revision>17</cp:revision>
  <dcterms:created xsi:type="dcterms:W3CDTF">2022-06-05T23:26:02Z</dcterms:created>
  <dcterms:modified xsi:type="dcterms:W3CDTF">2022-07-07T17:51:53Z</dcterms:modified>
</cp:coreProperties>
</file>